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6858000" cy="12192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D4068AC-D42C-4D6A-AE78-12C0CDCA30D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486360"/>
            <a:ext cx="6171840" cy="203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342720" y="2852640"/>
            <a:ext cx="6171840" cy="337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342720" y="6545880"/>
            <a:ext cx="6171840" cy="337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03B2EDA-24F4-4491-BB78-A1A86F09F51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720" y="486360"/>
            <a:ext cx="6171840" cy="203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342720" y="2852640"/>
            <a:ext cx="3011760" cy="337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3505320" y="2852640"/>
            <a:ext cx="3011760" cy="337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342720" y="6545880"/>
            <a:ext cx="3011760" cy="337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3505320" y="6545880"/>
            <a:ext cx="3011760" cy="337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335B290-D742-4CD5-8CBC-20AC676CF84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720" y="486360"/>
            <a:ext cx="6171840" cy="203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42720" y="2852640"/>
            <a:ext cx="1987200" cy="337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2429640" y="2852640"/>
            <a:ext cx="1987200" cy="337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4516560" y="2852640"/>
            <a:ext cx="1987200" cy="337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342720" y="6545880"/>
            <a:ext cx="1987200" cy="337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2429640" y="6545880"/>
            <a:ext cx="1987200" cy="337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4516560" y="6545880"/>
            <a:ext cx="1987200" cy="337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6597917-4999-4AFA-87B2-9B603AD03D7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720" y="486360"/>
            <a:ext cx="6171840" cy="203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720" y="2852640"/>
            <a:ext cx="6171840" cy="707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C150295-0475-42EF-9427-E0E80256DCC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2720" y="486360"/>
            <a:ext cx="6171840" cy="203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342720" y="2852640"/>
            <a:ext cx="6171840" cy="707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CBAE763-5958-4179-A6B0-61E2C055F8B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720" y="486360"/>
            <a:ext cx="6171840" cy="203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342720" y="2852640"/>
            <a:ext cx="3011760" cy="707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3505320" y="2852640"/>
            <a:ext cx="3011760" cy="707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B9817C1-9D8F-431A-B420-7B218B4E260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2720" y="486360"/>
            <a:ext cx="6171840" cy="203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1978168-7D0F-42EE-80E4-D937C209A4A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42720" y="486360"/>
            <a:ext cx="6171840" cy="943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2EF4DEB-F6B8-4AB1-9EDC-A473CB4E0D2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720" y="486360"/>
            <a:ext cx="6171840" cy="203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342720" y="2852640"/>
            <a:ext cx="3011760" cy="337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3505320" y="2852640"/>
            <a:ext cx="3011760" cy="707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342720" y="6545880"/>
            <a:ext cx="3011760" cy="337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CDFFA13-D718-4492-9EE0-E51AF1E3A7F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720" y="486360"/>
            <a:ext cx="6171840" cy="203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342720" y="2852640"/>
            <a:ext cx="3011760" cy="707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3505320" y="2852640"/>
            <a:ext cx="3011760" cy="337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3505320" y="6545880"/>
            <a:ext cx="3011760" cy="337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872A419-568B-4081-84DB-67CA527DE6E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720" y="486360"/>
            <a:ext cx="6171840" cy="203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342720" y="2852640"/>
            <a:ext cx="3011760" cy="337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3505320" y="2852640"/>
            <a:ext cx="3011760" cy="337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342720" y="6545880"/>
            <a:ext cx="6171840" cy="337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BAB04A3-3F22-49DE-A609-77AD3333CF4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2271600" y="11300040"/>
            <a:ext cx="2311560" cy="64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4843440" y="11300040"/>
            <a:ext cx="1540080" cy="64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EE1C215-C357-426A-B0FB-75A088FB1B1B}" type="slidenum">
              <a:rPr b="0" lang="en-US" sz="9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71600" y="11300040"/>
            <a:ext cx="1540080" cy="64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342720" y="486360"/>
            <a:ext cx="6171840" cy="203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342720" y="2852640"/>
            <a:ext cx="6171840" cy="707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14440" y="0"/>
            <a:ext cx="5826600" cy="166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zh-CN" sz="3200" spc="-1" strike="noStrike">
                <a:solidFill>
                  <a:srgbClr val="000000"/>
                </a:solidFill>
                <a:latin typeface="Calibri Light"/>
              </a:rPr>
              <a:t>新網站注冊帳號指引</a:t>
            </a:r>
            <a:r>
              <a:rPr b="1" lang="en-US" sz="3200" spc="-1" strike="noStrike">
                <a:solidFill>
                  <a:srgbClr val="000000"/>
                </a:solidFill>
                <a:latin typeface="Calibri Light"/>
              </a:rPr>
              <a:t>(</a:t>
            </a:r>
            <a:r>
              <a:rPr b="1" lang="zh-CN" sz="3200" spc="-1" strike="noStrike">
                <a:solidFill>
                  <a:srgbClr val="000000"/>
                </a:solidFill>
                <a:latin typeface="Calibri Light"/>
              </a:rPr>
              <a:t>手機版）</a:t>
            </a:r>
            <a:br/>
            <a:r>
              <a:rPr b="1" lang="en-US" sz="2400" spc="-1" strike="noStrike">
                <a:solidFill>
                  <a:srgbClr val="0070c0"/>
                </a:solidFill>
                <a:latin typeface="Calibri Light"/>
              </a:rPr>
              <a:t>AACMA</a:t>
            </a:r>
            <a:r>
              <a:rPr b="1" lang="zh-CN" sz="2400" spc="-1" strike="noStrike">
                <a:solidFill>
                  <a:srgbClr val="0070c0"/>
                </a:solidFill>
                <a:latin typeface="Calibri Light"/>
              </a:rPr>
              <a:t>新網站 </a:t>
            </a:r>
            <a:r>
              <a:rPr b="1" lang="en-US" sz="2400" spc="-1" strike="noStrike">
                <a:solidFill>
                  <a:srgbClr val="0070c0"/>
                </a:solidFill>
                <a:latin typeface="Calibri Light"/>
              </a:rPr>
              <a:t>aacmaonline.com</a:t>
            </a:r>
            <a:br/>
            <a:endParaRPr b="0" lang="en-US" sz="2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857160" y="6403680"/>
            <a:ext cx="5140800" cy="294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pic>
        <p:nvPicPr>
          <p:cNvPr id="43" name="Picture 4" descr=""/>
          <p:cNvPicPr/>
          <p:nvPr/>
        </p:nvPicPr>
        <p:blipFill>
          <a:blip r:embed="rId1"/>
          <a:stretch/>
        </p:blipFill>
        <p:spPr>
          <a:xfrm>
            <a:off x="314640" y="1841040"/>
            <a:ext cx="6225840" cy="10958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14440" y="193320"/>
            <a:ext cx="5826600" cy="71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2400" spc="-1" strike="noStrike">
                <a:solidFill>
                  <a:srgbClr val="0070c0"/>
                </a:solidFill>
                <a:latin typeface="Calibri Light"/>
              </a:rPr>
              <a:t>AACMA</a:t>
            </a:r>
            <a:r>
              <a:rPr b="1" lang="zh-CN" sz="2400" spc="-1" strike="noStrike">
                <a:solidFill>
                  <a:srgbClr val="0070c0"/>
                </a:solidFill>
                <a:latin typeface="Calibri Light"/>
              </a:rPr>
              <a:t>新網站</a:t>
            </a:r>
            <a:r>
              <a:rPr b="1" lang="en-US" sz="2400" spc="-1" strike="noStrike">
                <a:solidFill>
                  <a:srgbClr val="0070c0"/>
                </a:solidFill>
                <a:latin typeface="Calibri Light"/>
              </a:rPr>
              <a:t>aacmaonline.com</a:t>
            </a:r>
            <a:br/>
            <a:r>
              <a:rPr b="1" lang="zh-CN" sz="2200" spc="-1" strike="noStrike">
                <a:solidFill>
                  <a:srgbClr val="000000"/>
                </a:solidFill>
                <a:latin typeface="Calibri Light"/>
              </a:rPr>
              <a:t>如何注冊個人帳號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subTitle"/>
          </p:nvPr>
        </p:nvSpPr>
        <p:spPr>
          <a:xfrm>
            <a:off x="857160" y="6403680"/>
            <a:ext cx="5140800" cy="294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pic>
        <p:nvPicPr>
          <p:cNvPr id="69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6855120" cy="11422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14440" y="193320"/>
            <a:ext cx="5826600" cy="71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2400" spc="-1" strike="noStrike">
                <a:solidFill>
                  <a:srgbClr val="0070c0"/>
                </a:solidFill>
                <a:latin typeface="Calibri Light"/>
              </a:rPr>
              <a:t>AACMA</a:t>
            </a:r>
            <a:r>
              <a:rPr b="1" lang="zh-CN" sz="2400" spc="-1" strike="noStrike">
                <a:solidFill>
                  <a:srgbClr val="0070c0"/>
                </a:solidFill>
                <a:latin typeface="Calibri Light"/>
              </a:rPr>
              <a:t>新網站</a:t>
            </a:r>
            <a:r>
              <a:rPr b="1" lang="en-US" sz="2400" spc="-1" strike="noStrike">
                <a:solidFill>
                  <a:srgbClr val="0070c0"/>
                </a:solidFill>
                <a:latin typeface="Calibri Light"/>
              </a:rPr>
              <a:t>aacmaonline.com</a:t>
            </a:r>
            <a:br/>
            <a:r>
              <a:rPr b="1" lang="zh-CN" sz="2200" spc="-1" strike="noStrike">
                <a:solidFill>
                  <a:srgbClr val="000000"/>
                </a:solidFill>
                <a:latin typeface="Calibri Light"/>
              </a:rPr>
              <a:t>如何注冊個人帳號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857160" y="6403680"/>
            <a:ext cx="5140800" cy="294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pic>
        <p:nvPicPr>
          <p:cNvPr id="72" name="Picture 4" descr=""/>
          <p:cNvPicPr/>
          <p:nvPr/>
        </p:nvPicPr>
        <p:blipFill>
          <a:blip r:embed="rId1"/>
          <a:stretch/>
        </p:blipFill>
        <p:spPr>
          <a:xfrm>
            <a:off x="0" y="203040"/>
            <a:ext cx="6855120" cy="11783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14440" y="193320"/>
            <a:ext cx="5826600" cy="71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2400" spc="-1" strike="noStrike">
                <a:solidFill>
                  <a:srgbClr val="0070c0"/>
                </a:solidFill>
                <a:latin typeface="Calibri Light"/>
              </a:rPr>
              <a:t>AACMA</a:t>
            </a:r>
            <a:r>
              <a:rPr b="1" lang="zh-CN" sz="2400" spc="-1" strike="noStrike">
                <a:solidFill>
                  <a:srgbClr val="0070c0"/>
                </a:solidFill>
                <a:latin typeface="Calibri Light"/>
              </a:rPr>
              <a:t>新網站</a:t>
            </a:r>
            <a:r>
              <a:rPr b="1" lang="en-US" sz="2400" spc="-1" strike="noStrike">
                <a:solidFill>
                  <a:srgbClr val="0070c0"/>
                </a:solidFill>
                <a:latin typeface="Calibri Light"/>
              </a:rPr>
              <a:t>aacmaonline.com</a:t>
            </a:r>
            <a:br/>
            <a:r>
              <a:rPr b="1" lang="zh-CN" sz="2200" spc="-1" strike="noStrike">
                <a:solidFill>
                  <a:srgbClr val="000000"/>
                </a:solidFill>
                <a:latin typeface="Calibri Light"/>
              </a:rPr>
              <a:t>如何注冊個人帳號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subTitle"/>
          </p:nvPr>
        </p:nvSpPr>
        <p:spPr>
          <a:xfrm>
            <a:off x="857160" y="2514600"/>
            <a:ext cx="5140800" cy="682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zh-CN" sz="3200" spc="-1" strike="noStrike">
                <a:latin typeface="Arial"/>
              </a:rPr>
              <a:t>注意！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zh-CN" sz="3200" spc="-1" strike="noStrike">
                <a:latin typeface="Arial"/>
              </a:rPr>
              <a:t>只有注冊成功後才可進行交會費和交講座費操作。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zh-CN" sz="3200" spc="-1" strike="noStrike">
                <a:latin typeface="Arial"/>
              </a:rPr>
              <a:t>關於交會費，請看交會費指引</a:t>
            </a:r>
            <a:r>
              <a:rPr b="0" lang="en-US" sz="3200" spc="-1" strike="noStrike">
                <a:latin typeface="Arial"/>
              </a:rPr>
              <a:t>PDF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zh-CN" sz="3200" spc="-1" strike="noStrike">
                <a:latin typeface="Arial"/>
              </a:rPr>
              <a:t>關於交講座費，請看交講座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zh-CN" sz="3200" spc="-1" strike="noStrike">
                <a:latin typeface="Arial"/>
              </a:rPr>
              <a:t>費指引</a:t>
            </a:r>
            <a:r>
              <a:rPr b="0" lang="en-US" sz="3200" spc="-1" strike="noStrike">
                <a:latin typeface="Arial"/>
              </a:rPr>
              <a:t>PDF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zh-CN" sz="3200" spc="-1" strike="noStrike">
                <a:latin typeface="Arial"/>
              </a:rPr>
              <a:t>如果不交會費，上課不可享受會員價，交非會員價，還是必須注冊個人帳號才可交費。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14440" y="193320"/>
            <a:ext cx="5826600" cy="71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2400" spc="-1" strike="noStrike">
                <a:solidFill>
                  <a:srgbClr val="0070c0"/>
                </a:solidFill>
                <a:latin typeface="Calibri Light"/>
              </a:rPr>
              <a:t>AACMA</a:t>
            </a:r>
            <a:r>
              <a:rPr b="1" lang="zh-CN" sz="2400" spc="-1" strike="noStrike">
                <a:solidFill>
                  <a:srgbClr val="0070c0"/>
                </a:solidFill>
                <a:latin typeface="Calibri Light"/>
              </a:rPr>
              <a:t>新網站</a:t>
            </a:r>
            <a:r>
              <a:rPr b="1" lang="en-US" sz="2400" spc="-1" strike="noStrike">
                <a:solidFill>
                  <a:srgbClr val="0070c0"/>
                </a:solidFill>
                <a:latin typeface="Calibri Light"/>
              </a:rPr>
              <a:t>aacmaonline.com</a:t>
            </a:r>
            <a:br/>
            <a:r>
              <a:rPr b="1" lang="zh-CN" sz="2200" spc="-1" strike="noStrike">
                <a:solidFill>
                  <a:srgbClr val="000000"/>
                </a:solidFill>
                <a:latin typeface="Calibri Light"/>
              </a:rPr>
              <a:t>如何注冊個人帳號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857160" y="6403680"/>
            <a:ext cx="5140800" cy="294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pic>
        <p:nvPicPr>
          <p:cNvPr id="46" name="Picture 4" descr=""/>
          <p:cNvPicPr/>
          <p:nvPr/>
        </p:nvPicPr>
        <p:blipFill>
          <a:blip r:embed="rId1"/>
          <a:stretch/>
        </p:blipFill>
        <p:spPr>
          <a:xfrm>
            <a:off x="616320" y="0"/>
            <a:ext cx="5622120" cy="1177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857160" y="6403680"/>
            <a:ext cx="5140800" cy="294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0" y="-228600"/>
            <a:ext cx="6855840" cy="12525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14440" y="193320"/>
            <a:ext cx="5826600" cy="71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2400" spc="-1" strike="noStrike">
                <a:solidFill>
                  <a:srgbClr val="0070c0"/>
                </a:solidFill>
                <a:latin typeface="Calibri Light"/>
              </a:rPr>
              <a:t>AACMA</a:t>
            </a:r>
            <a:r>
              <a:rPr b="1" lang="zh-CN" sz="2400" spc="-1" strike="noStrike">
                <a:solidFill>
                  <a:srgbClr val="0070c0"/>
                </a:solidFill>
                <a:latin typeface="Calibri Light"/>
              </a:rPr>
              <a:t>新網站</a:t>
            </a:r>
            <a:r>
              <a:rPr b="1" lang="en-US" sz="2400" spc="-1" strike="noStrike">
                <a:solidFill>
                  <a:srgbClr val="0070c0"/>
                </a:solidFill>
                <a:latin typeface="Calibri Light"/>
              </a:rPr>
              <a:t>aacmaonline.com</a:t>
            </a:r>
            <a:br/>
            <a:r>
              <a:rPr b="1" lang="zh-CN" sz="2200" spc="-1" strike="noStrike">
                <a:solidFill>
                  <a:srgbClr val="000000"/>
                </a:solidFill>
                <a:latin typeface="Calibri Light"/>
              </a:rPr>
              <a:t>如何注冊個人帳號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857160" y="6403680"/>
            <a:ext cx="5140800" cy="294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pic>
        <p:nvPicPr>
          <p:cNvPr id="51" name="Picture 4" descr=""/>
          <p:cNvPicPr/>
          <p:nvPr/>
        </p:nvPicPr>
        <p:blipFill>
          <a:blip r:embed="rId1"/>
          <a:stretch/>
        </p:blipFill>
        <p:spPr>
          <a:xfrm>
            <a:off x="616320" y="-914400"/>
            <a:ext cx="5622120" cy="1310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14440" y="193320"/>
            <a:ext cx="5826600" cy="71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2400" spc="-1" strike="noStrike">
                <a:solidFill>
                  <a:srgbClr val="0070c0"/>
                </a:solidFill>
                <a:latin typeface="Calibri Light"/>
              </a:rPr>
              <a:t>AACMA</a:t>
            </a:r>
            <a:r>
              <a:rPr b="1" lang="zh-CN" sz="2400" spc="-1" strike="noStrike">
                <a:solidFill>
                  <a:srgbClr val="0070c0"/>
                </a:solidFill>
                <a:latin typeface="Calibri Light"/>
              </a:rPr>
              <a:t>新網站</a:t>
            </a:r>
            <a:r>
              <a:rPr b="1" lang="en-US" sz="2400" spc="-1" strike="noStrike">
                <a:solidFill>
                  <a:srgbClr val="0070c0"/>
                </a:solidFill>
                <a:latin typeface="Calibri Light"/>
              </a:rPr>
              <a:t>aacmaonline.com</a:t>
            </a:r>
            <a:br/>
            <a:r>
              <a:rPr b="1" lang="zh-CN" sz="2200" spc="-1" strike="noStrike">
                <a:solidFill>
                  <a:srgbClr val="000000"/>
                </a:solidFill>
                <a:latin typeface="Calibri Light"/>
              </a:rPr>
              <a:t>如何注冊個人帳號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857160" y="6403680"/>
            <a:ext cx="5140800" cy="294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pic>
        <p:nvPicPr>
          <p:cNvPr id="54" name="Picture 4" descr=""/>
          <p:cNvPicPr/>
          <p:nvPr/>
        </p:nvPicPr>
        <p:blipFill>
          <a:blip r:embed="rId1"/>
          <a:stretch/>
        </p:blipFill>
        <p:spPr>
          <a:xfrm>
            <a:off x="0" y="193320"/>
            <a:ext cx="6855120" cy="11612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14440" y="193320"/>
            <a:ext cx="5826600" cy="71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2400" spc="-1" strike="noStrike">
                <a:solidFill>
                  <a:srgbClr val="0070c0"/>
                </a:solidFill>
                <a:latin typeface="Calibri Light"/>
              </a:rPr>
              <a:t>AACMA</a:t>
            </a:r>
            <a:r>
              <a:rPr b="1" lang="zh-CN" sz="2400" spc="-1" strike="noStrike">
                <a:solidFill>
                  <a:srgbClr val="0070c0"/>
                </a:solidFill>
                <a:latin typeface="Calibri Light"/>
              </a:rPr>
              <a:t>新網站</a:t>
            </a:r>
            <a:r>
              <a:rPr b="1" lang="en-US" sz="2400" spc="-1" strike="noStrike">
                <a:solidFill>
                  <a:srgbClr val="0070c0"/>
                </a:solidFill>
                <a:latin typeface="Calibri Light"/>
              </a:rPr>
              <a:t>aacmaonline.com</a:t>
            </a:r>
            <a:br/>
            <a:r>
              <a:rPr b="1" lang="zh-CN" sz="2200" spc="-1" strike="noStrike">
                <a:solidFill>
                  <a:srgbClr val="000000"/>
                </a:solidFill>
                <a:latin typeface="Calibri Light"/>
              </a:rPr>
              <a:t>如何注冊個人帳號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857160" y="6403680"/>
            <a:ext cx="5140800" cy="294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pic>
        <p:nvPicPr>
          <p:cNvPr id="57" name="" descr=""/>
          <p:cNvPicPr/>
          <p:nvPr/>
        </p:nvPicPr>
        <p:blipFill>
          <a:blip r:embed="rId1"/>
          <a:stretch/>
        </p:blipFill>
        <p:spPr>
          <a:xfrm>
            <a:off x="213120" y="-594000"/>
            <a:ext cx="6398280" cy="12189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14440" y="193320"/>
            <a:ext cx="5826600" cy="71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2400" spc="-1" strike="noStrike">
                <a:solidFill>
                  <a:srgbClr val="0070c0"/>
                </a:solidFill>
                <a:latin typeface="Calibri Light"/>
              </a:rPr>
              <a:t>AACMA</a:t>
            </a:r>
            <a:r>
              <a:rPr b="1" lang="zh-CN" sz="2400" spc="-1" strike="noStrike">
                <a:solidFill>
                  <a:srgbClr val="0070c0"/>
                </a:solidFill>
                <a:latin typeface="Calibri Light"/>
              </a:rPr>
              <a:t>新網站</a:t>
            </a:r>
            <a:r>
              <a:rPr b="1" lang="en-US" sz="2400" spc="-1" strike="noStrike">
                <a:solidFill>
                  <a:srgbClr val="0070c0"/>
                </a:solidFill>
                <a:latin typeface="Calibri Light"/>
              </a:rPr>
              <a:t>aacmaonline.com</a:t>
            </a:r>
            <a:br/>
            <a:r>
              <a:rPr b="1" lang="zh-CN" sz="2200" spc="-1" strike="noStrike">
                <a:solidFill>
                  <a:srgbClr val="000000"/>
                </a:solidFill>
                <a:latin typeface="Calibri Light"/>
              </a:rPr>
              <a:t>如何注冊個人帳號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857160" y="6403680"/>
            <a:ext cx="5140800" cy="294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pic>
        <p:nvPicPr>
          <p:cNvPr id="60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6855120" cy="11669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14440" y="193320"/>
            <a:ext cx="5826600" cy="71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2400" spc="-1" strike="noStrike">
                <a:solidFill>
                  <a:srgbClr val="0070c0"/>
                </a:solidFill>
                <a:latin typeface="Calibri Light"/>
              </a:rPr>
              <a:t>AACMA</a:t>
            </a:r>
            <a:r>
              <a:rPr b="1" lang="zh-CN" sz="2400" spc="-1" strike="noStrike">
                <a:solidFill>
                  <a:srgbClr val="0070c0"/>
                </a:solidFill>
                <a:latin typeface="Calibri Light"/>
              </a:rPr>
              <a:t>新網站</a:t>
            </a:r>
            <a:r>
              <a:rPr b="1" lang="en-US" sz="2400" spc="-1" strike="noStrike">
                <a:solidFill>
                  <a:srgbClr val="0070c0"/>
                </a:solidFill>
                <a:latin typeface="Calibri Light"/>
              </a:rPr>
              <a:t>aacmaonline.com</a:t>
            </a:r>
            <a:br/>
            <a:r>
              <a:rPr b="1" lang="zh-CN" sz="2200" spc="-1" strike="noStrike">
                <a:solidFill>
                  <a:srgbClr val="000000"/>
                </a:solidFill>
                <a:latin typeface="Calibri Light"/>
              </a:rPr>
              <a:t>如何注冊個人帳號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subTitle"/>
          </p:nvPr>
        </p:nvSpPr>
        <p:spPr>
          <a:xfrm>
            <a:off x="857160" y="6403680"/>
            <a:ext cx="5140800" cy="294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pic>
        <p:nvPicPr>
          <p:cNvPr id="63" name="" descr=""/>
          <p:cNvPicPr/>
          <p:nvPr/>
        </p:nvPicPr>
        <p:blipFill>
          <a:blip r:embed="rId1"/>
          <a:stretch/>
        </p:blipFill>
        <p:spPr>
          <a:xfrm>
            <a:off x="-15840" y="386640"/>
            <a:ext cx="6857640" cy="11386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14440" y="193320"/>
            <a:ext cx="5826600" cy="71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2400" spc="-1" strike="noStrike">
                <a:solidFill>
                  <a:srgbClr val="0070c0"/>
                </a:solidFill>
                <a:latin typeface="Calibri Light"/>
              </a:rPr>
              <a:t>AACMA</a:t>
            </a:r>
            <a:r>
              <a:rPr b="1" lang="zh-CN" sz="2400" spc="-1" strike="noStrike">
                <a:solidFill>
                  <a:srgbClr val="0070c0"/>
                </a:solidFill>
                <a:latin typeface="Calibri Light"/>
              </a:rPr>
              <a:t>新網站</a:t>
            </a:r>
            <a:r>
              <a:rPr b="1" lang="en-US" sz="2400" spc="-1" strike="noStrike">
                <a:solidFill>
                  <a:srgbClr val="0070c0"/>
                </a:solidFill>
                <a:latin typeface="Calibri Light"/>
              </a:rPr>
              <a:t>aacmaonline.com</a:t>
            </a:r>
            <a:br/>
            <a:r>
              <a:rPr b="1" lang="zh-CN" sz="2200" spc="-1" strike="noStrike">
                <a:solidFill>
                  <a:srgbClr val="000000"/>
                </a:solidFill>
                <a:latin typeface="Calibri Light"/>
              </a:rPr>
              <a:t>如何注冊個人帳號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subTitle"/>
          </p:nvPr>
        </p:nvSpPr>
        <p:spPr>
          <a:xfrm>
            <a:off x="857160" y="6403680"/>
            <a:ext cx="5140800" cy="294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pic>
        <p:nvPicPr>
          <p:cNvPr id="66" name="" descr=""/>
          <p:cNvPicPr/>
          <p:nvPr/>
        </p:nvPicPr>
        <p:blipFill>
          <a:blip r:embed="rId1"/>
          <a:stretch/>
        </p:blipFill>
        <p:spPr>
          <a:xfrm>
            <a:off x="616680" y="-15840"/>
            <a:ext cx="5624640" cy="12191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45</TotalTime>
  <Application>LibreOffice/7.3.1.3$Windows_X86_64 LibreOffice_project/a69ca51ded25f3eefd52d7bf9a5fad8c90b87951</Application>
  <AppVersion>15.0000</AppVersion>
  <Words>182</Words>
  <Paragraphs>11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2024-06-04T00:38:17Z</dcterms:created>
  <dc:creator>Jenny Ou</dc:creator>
  <dc:description/>
  <dc:language>en-US</dc:language>
  <cp:lastModifiedBy/>
  <dcterms:modified xsi:type="dcterms:W3CDTF">2024-10-04T21:08:00Z</dcterms:modified>
  <cp:revision>10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11</vt:i4>
  </property>
</Properties>
</file>